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0C43B79-B2B7-4FEF-ABA3-1B6E245F23C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79BB842-92B6-4851-AC6A-2DF332CAB1E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D5C2C-F139-4D99-87C4-2D403019E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064"/>
            <a:ext cx="7906072" cy="2412880"/>
          </a:xfrm>
        </p:spPr>
        <p:txBody>
          <a:bodyPr/>
          <a:lstStyle/>
          <a:p>
            <a:pPr algn="ctr"/>
            <a:r>
              <a:rPr lang="en-US" sz="4400" b="1" i="1" dirty="0"/>
              <a:t>“</a:t>
            </a:r>
            <a:r>
              <a:rPr lang="ru-RU" sz="4400" b="1" i="1" dirty="0"/>
              <a:t>Эта наша история</a:t>
            </a:r>
            <a:r>
              <a:rPr lang="en-US" sz="4400" b="1" i="1" dirty="0"/>
              <a:t>”</a:t>
            </a:r>
            <a:endParaRPr lang="ru-RU" sz="4400" b="1" i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0255C5-1813-4D3F-A681-4F2A3B67C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5445224"/>
            <a:ext cx="8136904" cy="12961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Выполнил - </a:t>
            </a:r>
            <a:r>
              <a:rPr lang="ru-RU" dirty="0" err="1"/>
              <a:t>Фасхутдинов</a:t>
            </a:r>
            <a:r>
              <a:rPr lang="ru-RU" dirty="0"/>
              <a:t>  Эмир 3Г. МБУДОД ЦДТ «</a:t>
            </a:r>
            <a:r>
              <a:rPr lang="ru-RU" dirty="0" err="1"/>
              <a:t>Азино</a:t>
            </a:r>
            <a:r>
              <a:rPr lang="ru-RU" dirty="0"/>
              <a:t>» </a:t>
            </a:r>
            <a:r>
              <a:rPr lang="ru-RU" dirty="0" err="1"/>
              <a:t>г.Казани</a:t>
            </a:r>
            <a:r>
              <a:rPr lang="ru-RU" dirty="0"/>
              <a:t>  Советского района. Педагог </a:t>
            </a:r>
            <a:r>
              <a:rPr lang="ru-RU" dirty="0" err="1"/>
              <a:t>доп.Образования</a:t>
            </a:r>
            <a:r>
              <a:rPr lang="ru-RU"/>
              <a:t> Задонская Т.А.</a:t>
            </a:r>
            <a:endParaRPr lang="ru-RU" dirty="0"/>
          </a:p>
        </p:txBody>
      </p:sp>
      <p:pic>
        <p:nvPicPr>
          <p:cNvPr id="1026" name="Picture 2" descr="https://bumper-stickers.ru/61809-thickbox_default/1941-1945.jpg">
            <a:extLst>
              <a:ext uri="{FF2B5EF4-FFF2-40B4-BE49-F238E27FC236}">
                <a16:creationId xmlns:a16="http://schemas.microsoft.com/office/drawing/2014/main" id="{001C78F8-4FB6-4813-A6A3-D44F4AA47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16732"/>
            <a:ext cx="482453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494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3362" y="116632"/>
            <a:ext cx="7772400" cy="9144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Севастополь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764704"/>
            <a:ext cx="6192688" cy="417646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К началу Великой Отечественной войны город Севастополь был крупнейшим портом на Черном море и главной военно-морской базой страны. Его героическая защита от немецко-фашисткой агрессии началась 30 октября 1941г. и продолжалась 250 дней, войдя в историю, как образец активной, длительной обороны приморского города в глубоком тылу врага. Захватить Севастополь сходу немцам не удалось, так как его гарнизон насчитывал 23 тысячи человек и имел 150 береговых и полевых орудий. Но затем, до лета 1942 г, они предприняли еще три попытки захвата города.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588"/>
            <a:ext cx="3859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944" y="4293096"/>
            <a:ext cx="4664968" cy="2360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147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9957"/>
            <a:ext cx="7772400" cy="9144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Керчь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7784" y="620688"/>
            <a:ext cx="6059016" cy="381642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Керчь была одним из первых городов, попавших под удар немецко-фашистских войск в начале войны. За все время через нее четырежды проходила линия фронта и за годы войны город был дважды оккупирован немецко-фашистскими войсками, в результате чего было убито 15 тысяч мирных жителей, а более 14 тысяч </a:t>
            </a:r>
            <a:r>
              <a:rPr lang="ru-RU" dirty="0" err="1"/>
              <a:t>керчан</a:t>
            </a:r>
            <a:r>
              <a:rPr lang="ru-RU" dirty="0"/>
              <a:t> угнано в Германию на принудительные работы. Первый раз город был захвачен в ноябре 1941, после кровопролитных сражений. Но уже 30 декабря, в ходе </a:t>
            </a:r>
            <a:r>
              <a:rPr lang="ru-RU" dirty="0" err="1"/>
              <a:t>Керченско</a:t>
            </a:r>
            <a:r>
              <a:rPr lang="ru-RU" dirty="0"/>
              <a:t>-Феодосийской десантной операции, Керчь освободили войска 51-й армии.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3859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49080"/>
            <a:ext cx="3571875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81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КЛАДЫ </a:t>
            </a:r>
            <a:r>
              <a:rPr lang="ru-RU" dirty="0"/>
              <a:t>         </a:t>
            </a:r>
            <a:r>
              <a:rPr lang="ru-RU" i="1" dirty="0" err="1"/>
              <a:t>Д.Кедрин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148064" y="1844824"/>
            <a:ext cx="32403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Зарыли в землю много ржавой стали</a:t>
            </a:r>
            <a:br>
              <a:rPr lang="ru-RU" dirty="0"/>
            </a:br>
            <a:r>
              <a:rPr lang="ru-RU" dirty="0"/>
              <a:t>Все, кто у нас попировал в гостях!</a:t>
            </a:r>
            <a:br>
              <a:rPr lang="ru-RU" dirty="0"/>
            </a:br>
            <a:r>
              <a:rPr lang="ru-RU" dirty="0"/>
              <a:t>Как памятник стоит на пьедестале,</a:t>
            </a:r>
            <a:br>
              <a:rPr lang="ru-RU" dirty="0"/>
            </a:br>
            <a:r>
              <a:rPr lang="ru-RU" dirty="0"/>
              <a:t>Так встала Русь на вражеских костях.</a:t>
            </a:r>
            <a:br>
              <a:rPr lang="ru-RU" dirty="0"/>
            </a:br>
            <a:r>
              <a:rPr lang="ru-RU" dirty="0"/>
              <a:t>К нам, древней славы неусыпным стражам,</a:t>
            </a:r>
            <a:br>
              <a:rPr lang="ru-RU" dirty="0"/>
            </a:br>
            <a:r>
              <a:rPr lang="ru-RU" dirty="0"/>
              <a:t>Взывает наше прошлое, веля,</a:t>
            </a:r>
            <a:br>
              <a:rPr lang="ru-RU" dirty="0"/>
            </a:br>
            <a:r>
              <a:rPr lang="ru-RU" dirty="0"/>
              <a:t>Чтоб на заржавленном железе вражьем</a:t>
            </a:r>
            <a:br>
              <a:rPr lang="ru-RU" dirty="0"/>
            </a:br>
            <a:r>
              <a:rPr lang="ru-RU" dirty="0"/>
              <a:t>И впредь стояла русская земля!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7624" y="1844824"/>
            <a:ext cx="31683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Смоленск и Тула, Киев и Воронеж</a:t>
            </a:r>
          </a:p>
          <a:p>
            <a:r>
              <a:rPr lang="ru-RU" dirty="0"/>
              <a:t>Своей прошедшей славою горды,</a:t>
            </a:r>
          </a:p>
          <a:p>
            <a:r>
              <a:rPr lang="ru-RU" dirty="0"/>
              <a:t>Где нашу землю посохом ни тронешь,</a:t>
            </a:r>
          </a:p>
          <a:p>
            <a:r>
              <a:rPr lang="ru-RU" dirty="0"/>
              <a:t>Повсюду есть минувшего следы.</a:t>
            </a:r>
          </a:p>
          <a:p>
            <a:r>
              <a:rPr lang="ru-RU" dirty="0"/>
              <a:t>Нас дарит кладами былое время:</a:t>
            </a:r>
          </a:p>
          <a:p>
            <a:r>
              <a:rPr lang="ru-RU" dirty="0"/>
              <a:t>Копни лопатой — и найдешь везде</a:t>
            </a:r>
          </a:p>
          <a:p>
            <a:r>
              <a:rPr lang="ru-RU" dirty="0"/>
              <a:t>Тут, в Данциге, откованное стремя,</a:t>
            </a:r>
          </a:p>
          <a:p>
            <a:r>
              <a:rPr lang="ru-RU" dirty="0"/>
              <a:t>А там — стрелу, каленную в Орде.</a:t>
            </a:r>
          </a:p>
        </p:txBody>
      </p:sp>
    </p:spTree>
    <p:extLst>
      <p:ext uri="{BB962C8B-B14F-4D97-AF65-F5344CB8AC3E}">
        <p14:creationId xmlns:p14="http://schemas.microsoft.com/office/powerpoint/2010/main" val="171640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4888576"/>
            <a:ext cx="7772400" cy="1975104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ru-RU" dirty="0"/>
              <a:t>Эта наша история</a:t>
            </a:r>
            <a:r>
              <a:rPr lang="en-US" dirty="0"/>
              <a:t>”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027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5" y="0"/>
            <a:ext cx="7523590" cy="1124744"/>
          </a:xfrm>
        </p:spPr>
        <p:txBody>
          <a:bodyPr/>
          <a:lstStyle/>
          <a:p>
            <a:r>
              <a:rPr lang="ru-RU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Москва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8" y="980728"/>
            <a:ext cx="6336704" cy="3888431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В агрессивных планах фашисткой Германии захват Москвы имел первостепенное значение, так как именно с ее падением связывалась полная победа немецких войск над СССР. Для захвата города была разработана спецоперация под кодовым названием «Тайфун», в соответствии с которой были предприняты два крупных наступления на столицу нашей Родины в октябре и ноябре 1941 г. Силы были неравными. Для первой крупномасштабной операции гитлеровское командование использовало 74 дивизии (включая 22 моторизированных и танковых), 1,8 млн. офицеров и солдат, 1390 самолетов, 1700 танков, 14000 минометов и орудий. Вторая операция насчитывала 51 боеспособную дивизию. Со стороны советских войск, вставших на защиту города - героя, насчитывалось 1,2 млн. человек, 677 самолетов, 970 танков и 7600 минометов и орудий.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21087"/>
            <a:ext cx="3415063" cy="256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981" y="0"/>
            <a:ext cx="3859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30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0648"/>
            <a:ext cx="3024336" cy="9144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Ленинград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0682"/>
            <a:ext cx="38588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43808" y="1196752"/>
            <a:ext cx="59046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Ленинград – колыбель пролетарской революции 1917 года, был особым городом для СССР, поэтому в планах гитлеровского командования было полное его уничтожение и истребление населения. Ожесточенные бои на подступах к Ленинграду начались 10 июля 1041 г. Численное превосходство изначально было на стороне противника: почти в 2,5 раза больше солдат, в 10 раз – самолетов, в 1,2 раза – танков и почти в 6 раз – минометов. В итоге 8 сентября 1941 г. года гитлеровцам удалось захватить Шлиссельбург и таким образом, взять под свой контроль исток Невы. В результате Ленинград был блокирован с суши (отрезан от Большой земли).</a:t>
            </a:r>
          </a:p>
          <a:p>
            <a:endParaRPr lang="ru-RU" sz="1600" dirty="0"/>
          </a:p>
          <a:p>
            <a:r>
              <a:rPr lang="ru-RU" sz="1600" dirty="0"/>
              <a:t>С этого момента началась печально известная 900-дневная блокада города, продолжавшаяся до января 1944 г.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729023"/>
            <a:ext cx="3096344" cy="2049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33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8999" y="0"/>
            <a:ext cx="7772400" cy="914400"/>
          </a:xfrm>
        </p:spPr>
        <p:txBody>
          <a:bodyPr/>
          <a:lstStyle/>
          <a:p>
            <a:r>
              <a:rPr lang="ru-RU" sz="4800" kern="10" spc="0" dirty="0">
                <a:ln w="9525">
                  <a:solidFill>
                    <a:srgbClr val="C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Киев</a:t>
            </a:r>
            <a:br>
              <a:rPr lang="ru-RU" kern="10" spc="0" dirty="0">
                <a:ln w="9525">
                  <a:solidFill>
                    <a:srgbClr val="C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0" y="764704"/>
            <a:ext cx="6624736" cy="3744416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Внезапный удар по городу Киеву немецкие войска нанесли с воздуха 22 июня 1941 года – в самые первые часы войны, а 6 июля уже был создан комитет по его обороне. С этого дня началась героическая борьба за город, которая продолжалась целых 72 дня. Защищали Киев не только советские солдаты, но и простые жители. Огромные усилия прилагали для этого отряды народного ополчения, которых к началу июля насчитывалось девятнадцать. Также из числа горожан было сформировано 13 истребительных батальонов, а всего в защите Киева приняло участие 33 000 человек из жителей города. В те тяжелые июльские дни киевляне построили более 1400 дотов, вручную вырыли 55 километров противотанковых рвов.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3859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0"/>
          <a:stretch/>
        </p:blipFill>
        <p:spPr bwMode="auto">
          <a:xfrm>
            <a:off x="5724128" y="4172161"/>
            <a:ext cx="3096344" cy="2600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83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20"/>
            <a:ext cx="7772400" cy="9144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Волгоград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692696"/>
            <a:ext cx="6948264" cy="468052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Волгоград один из самых известных и значимых городов носящих звание Города – героя. Летом 1942 года немецко-фашистские войска развернули массированное наступление на южном фронте, стремясь захватить Кавказ, </a:t>
            </a:r>
            <a:r>
              <a:rPr lang="ru-RU" dirty="0" err="1"/>
              <a:t>Придонье</a:t>
            </a:r>
            <a:r>
              <a:rPr lang="ru-RU" dirty="0"/>
              <a:t>, нижнюю Волгу и Кубань – самые богатые и плодородные земли СССР. В первую очередь, под удар попал город Сталинград, наступление на который было поручено 6-ой армии под командованием генерал-полковника Паулюса.</a:t>
            </a:r>
          </a:p>
          <a:p>
            <a:r>
              <a:rPr lang="ru-RU" dirty="0"/>
              <a:t>Двенадцатого июля советское командование создает Сталинградский фронт, основная задача которого остановить вторжение немецких захватчиков на южном направлении. 17 июля 1942 года началось одно из самых великих и масштабных сражений в истории Второй мировой войны – Сталинградская битва.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3859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25144"/>
            <a:ext cx="2657872" cy="1993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23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3884"/>
            <a:ext cx="7772400" cy="9144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Минск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620688"/>
            <a:ext cx="6876256" cy="439248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Минск с первых дней Великой Отечественной войны оказался в самом центре сражений, так как находился на направлении главного удара гитлеровцев, на Москву. Передовые части войск врага подошли к городу 26 июня 1941 г. Их встретила всего лишь одна 64-я стрелковая дивизия, которая только за три дня ожесточенных боев уничтожила около 300 авто- и бронемашин противника, а также много танковой техники. Двадцать седьмого июня гитлеровцев удалось отбросить назад, на 10 км от Минска – это снизило ударную силу и темп продвижения фашистов на восток. Тем не менее, после упорных и тяжелых боев, 28 июня советские войска были вынуждены отступить и оставить город.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3884"/>
            <a:ext cx="3859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65104"/>
            <a:ext cx="3244596" cy="234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57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2145"/>
            <a:ext cx="7772400" cy="9144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Одесса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7764" y="764704"/>
            <a:ext cx="6552728" cy="4104456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Уже в августе 1941 г. Одесса была полностью окружена гитлеровскими войсками. Ее героическая оборона длилась 73 дня, на протяжении которых советская армия и отряды народного ополчения защищали город от вторжения врага. С материковой стороны Одессу обороняла Приморская армия, с моря - корабли Черноморского флота, при поддержке артиллерии с берега. На взятие города противник бросил силы, в пять раз превосходящие по численности его защитников. Первый большой штурм Одессы немецко-фашистские войска предприняли 20 августа 1941 г. На взятие города были брошено 17 дивизий и 7 бригад противника, но героические советские войска остановили их наступление в 10-14 километрах от городских рубежей.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588"/>
            <a:ext cx="3859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437112"/>
            <a:ext cx="2937400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567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1664"/>
            <a:ext cx="7772400" cy="9144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Брест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7784" y="764704"/>
            <a:ext cx="6484266" cy="403244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Из всех городов Советского Союза, именно Бресту выпала участь первым столкнуться с агрессией немецко-</a:t>
            </a:r>
            <a:r>
              <a:rPr lang="ru-RU" dirty="0" err="1"/>
              <a:t>фашистких</a:t>
            </a:r>
            <a:r>
              <a:rPr lang="ru-RU" dirty="0"/>
              <a:t> захватчиков. Ранним утром 22 июня 1941 г. вражеской бомбардировке подверглась Брестская крепость, в которой на тот момент находились примерно 7 тысяч советских воинов и члены семей их командиров.</a:t>
            </a:r>
          </a:p>
          <a:p>
            <a:r>
              <a:rPr lang="ru-RU" dirty="0"/>
              <a:t>Немецкое командование рассчитывало захватить крепость в течение нескольких часов, но 45-я дивизия вермахта застряла в Бресте на неделю и со значительными потерями еще целый месяц подавляла отдельные очаги сопротивления героев-защитников Бреста.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25263"/>
            <a:ext cx="3859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93096"/>
            <a:ext cx="3528392" cy="2520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605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62</TotalTime>
  <Words>1069</Words>
  <Application>Microsoft Office PowerPoint</Application>
  <PresentationFormat>Экран (4:3)</PresentationFormat>
  <Paragraphs>35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Consolas</vt:lpstr>
      <vt:lpstr>Corbel</vt:lpstr>
      <vt:lpstr>Times New Roman</vt:lpstr>
      <vt:lpstr>Wingdings</vt:lpstr>
      <vt:lpstr>Wingdings 2</vt:lpstr>
      <vt:lpstr>Wingdings 3</vt:lpstr>
      <vt:lpstr>Метро</vt:lpstr>
      <vt:lpstr>“Эта наша история”</vt:lpstr>
      <vt:lpstr>“Эта наша история”</vt:lpstr>
      <vt:lpstr>Москва</vt:lpstr>
      <vt:lpstr>Ленинград</vt:lpstr>
      <vt:lpstr>Киев </vt:lpstr>
      <vt:lpstr>Волгоград</vt:lpstr>
      <vt:lpstr>Минск</vt:lpstr>
      <vt:lpstr>Одесса</vt:lpstr>
      <vt:lpstr>Брест</vt:lpstr>
      <vt:lpstr>Севастополь</vt:lpstr>
      <vt:lpstr>Керчь</vt:lpstr>
      <vt:lpstr>КЛАДЫ          Д.Кедрин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“Эта наша история”</dc:title>
  <dc:creator>Пользователь</dc:creator>
  <cp:lastModifiedBy>Пользователь</cp:lastModifiedBy>
  <cp:revision>10</cp:revision>
  <dcterms:created xsi:type="dcterms:W3CDTF">2020-04-13T13:50:26Z</dcterms:created>
  <dcterms:modified xsi:type="dcterms:W3CDTF">2020-04-15T14:32:25Z</dcterms:modified>
</cp:coreProperties>
</file>